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1520" r:id="rId2"/>
    <p:sldId id="1521" r:id="rId3"/>
    <p:sldId id="1534" r:id="rId4"/>
    <p:sldId id="1535" r:id="rId5"/>
    <p:sldId id="1536" r:id="rId6"/>
    <p:sldId id="1828" r:id="rId7"/>
    <p:sldId id="1548" r:id="rId8"/>
    <p:sldId id="1830" r:id="rId9"/>
    <p:sldId id="1831" r:id="rId10"/>
    <p:sldId id="1833" r:id="rId11"/>
    <p:sldId id="1834" r:id="rId12"/>
    <p:sldId id="1835" r:id="rId13"/>
    <p:sldId id="1836" r:id="rId14"/>
    <p:sldId id="1838" r:id="rId15"/>
    <p:sldId id="1839" r:id="rId16"/>
    <p:sldId id="1840" r:id="rId17"/>
    <p:sldId id="1842" r:id="rId18"/>
    <p:sldId id="1544" r:id="rId19"/>
    <p:sldId id="1550" r:id="rId20"/>
    <p:sldId id="1621" r:id="rId21"/>
    <p:sldId id="1624" r:id="rId22"/>
    <p:sldId id="1556" r:id="rId23"/>
    <p:sldId id="1775" r:id="rId24"/>
    <p:sldId id="1561" r:id="rId25"/>
    <p:sldId id="1573" r:id="rId26"/>
    <p:sldId id="1626" r:id="rId27"/>
    <p:sldId id="1778" r:id="rId28"/>
    <p:sldId id="1779" r:id="rId29"/>
    <p:sldId id="1780" r:id="rId30"/>
    <p:sldId id="1576" r:id="rId31"/>
    <p:sldId id="1627" r:id="rId32"/>
    <p:sldId id="1784" r:id="rId33"/>
    <p:sldId id="1791" r:id="rId34"/>
    <p:sldId id="1607" r:id="rId35"/>
    <p:sldId id="1588" r:id="rId36"/>
    <p:sldId id="1608" r:id="rId37"/>
    <p:sldId id="1617" r:id="rId38"/>
    <p:sldId id="1829" r:id="rId39"/>
    <p:sldId id="1807" r:id="rId40"/>
    <p:sldId id="1618" r:id="rId41"/>
    <p:sldId id="1637" r:id="rId42"/>
    <p:sldId id="1638" r:id="rId43"/>
    <p:sldId id="1619" r:id="rId44"/>
    <p:sldId id="1809" r:id="rId45"/>
    <p:sldId id="1598" r:id="rId46"/>
    <p:sldId id="1639" r:id="rId47"/>
    <p:sldId id="1642" r:id="rId48"/>
    <p:sldId id="1641" r:id="rId49"/>
    <p:sldId id="1643" r:id="rId50"/>
    <p:sldId id="1818" r:id="rId51"/>
    <p:sldId id="1820" r:id="rId52"/>
    <p:sldId id="1644" r:id="rId53"/>
    <p:sldId id="1822" r:id="rId54"/>
    <p:sldId id="1645" r:id="rId55"/>
    <p:sldId id="1826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D996BA-65C7-4AEB-8962-BD38825C8955}">
          <p14:sldIdLst>
            <p14:sldId id="1520"/>
            <p14:sldId id="1521"/>
            <p14:sldId id="1534"/>
            <p14:sldId id="1535"/>
          </p14:sldIdLst>
        </p14:section>
        <p14:section name="章節標題" id="{4C13AEF8-CCA7-40FD-A07C-6B48F3A21E54}">
          <p14:sldIdLst>
            <p14:sldId id="1536"/>
            <p14:sldId id="1828"/>
          </p14:sldIdLst>
        </p14:section>
        <p14:section name="汉字的性质" id="{D05CBE0E-3E3A-4603-911D-9970F521ED1E}">
          <p14:sldIdLst>
            <p14:sldId id="1548"/>
            <p14:sldId id="1830"/>
            <p14:sldId id="1831"/>
            <p14:sldId id="1833"/>
            <p14:sldId id="1834"/>
            <p14:sldId id="1835"/>
            <p14:sldId id="1836"/>
            <p14:sldId id="1838"/>
            <p14:sldId id="1839"/>
            <p14:sldId id="1840"/>
            <p14:sldId id="1842"/>
          </p14:sldIdLst>
        </p14:section>
        <p14:section name="汉字的结构" id="{0D526B2A-43C7-4CCD-ADFB-108C2315C1B6}">
          <p14:sldIdLst>
            <p14:sldId id="1544"/>
            <p14:sldId id="1550"/>
            <p14:sldId id="1621"/>
            <p14:sldId id="1624"/>
          </p14:sldIdLst>
        </p14:section>
        <p14:section name="无标题节" id="{B4390A25-F6A1-4136-BAAA-FA6D25C23AED}">
          <p14:sldIdLst>
            <p14:sldId id="1556"/>
            <p14:sldId id="1775"/>
          </p14:sldIdLst>
        </p14:section>
        <p14:section name="指事" id="{513AAABB-5A54-40AE-9D4C-9EDC64B12597}">
          <p14:sldIdLst>
            <p14:sldId id="1561"/>
            <p14:sldId id="1573"/>
            <p14:sldId id="1626"/>
            <p14:sldId id="1778"/>
            <p14:sldId id="1779"/>
            <p14:sldId id="1780"/>
          </p14:sldIdLst>
        </p14:section>
        <p14:section name="会意" id="{EE6D90A9-69AA-4CBF-86E4-1D4CF218AE70}">
          <p14:sldIdLst>
            <p14:sldId id="1576"/>
            <p14:sldId id="1627"/>
            <p14:sldId id="1784"/>
            <p14:sldId id="1791"/>
            <p14:sldId id="1607"/>
          </p14:sldIdLst>
        </p14:section>
        <p14:section name="形声" id="{C484CC68-9CDD-4B70-A8C3-FA601BD95B82}">
          <p14:sldIdLst>
            <p14:sldId id="1588"/>
            <p14:sldId id="1608"/>
            <p14:sldId id="1617"/>
            <p14:sldId id="1829"/>
            <p14:sldId id="1807"/>
            <p14:sldId id="1618"/>
            <p14:sldId id="1637"/>
            <p14:sldId id="1638"/>
            <p14:sldId id="1619"/>
            <p14:sldId id="1809"/>
            <p14:sldId id="1598"/>
            <p14:sldId id="1639"/>
            <p14:sldId id="1642"/>
          </p14:sldIdLst>
        </p14:section>
        <p14:section name="转注假借" id="{23110B08-D8BF-4A40-BDCD-C29206FAD281}">
          <p14:sldIdLst>
            <p14:sldId id="1641"/>
            <p14:sldId id="1643"/>
            <p14:sldId id="1818"/>
            <p14:sldId id="1820"/>
            <p14:sldId id="1644"/>
            <p14:sldId id="1822"/>
          </p14:sldIdLst>
        </p14:section>
        <p14:section name="總結" id="{199554DB-D535-4CD8-81BF-4CEBF6BDE106}">
          <p14:sldIdLst>
            <p14:sldId id="1645"/>
            <p14:sldId id="18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2A9B2"/>
    <a:srgbClr val="E3A6B6"/>
    <a:srgbClr val="B2C7D3"/>
    <a:srgbClr val="474B48"/>
    <a:srgbClr val="E3E8E7"/>
    <a:srgbClr val="E22A30"/>
    <a:srgbClr val="F5D4D8"/>
    <a:srgbClr val="F4F1F0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5" autoAdjust="0"/>
    <p:restoredTop sz="82374" autoAdjust="0"/>
  </p:normalViewPr>
  <p:slideViewPr>
    <p:cSldViewPr snapToGrid="0">
      <p:cViewPr varScale="1">
        <p:scale>
          <a:sx n="61" d="100"/>
          <a:sy n="61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44"/>
    </p:cViewPr>
  </p:sorterViewPr>
  <p:notesViewPr>
    <p:cSldViewPr snapToGrid="0" showGuides="1">
      <p:cViewPr varScale="1">
        <p:scale>
          <a:sx n="84" d="100"/>
          <a:sy n="84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93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5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28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56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253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31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766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67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59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45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0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10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93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84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806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5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44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959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53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164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675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67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73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75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812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15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37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99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376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35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39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52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82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28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852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33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02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765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921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137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698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112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698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72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231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4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53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30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2056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6520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0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61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1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79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3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0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8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5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92746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3" r:id="rId3"/>
    <p:sldLayoutId id="2147483684" r:id="rId4"/>
    <p:sldLayoutId id="2147483685" r:id="rId5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2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3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1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49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9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9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42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2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5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7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16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7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76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69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33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2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2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33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37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1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2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08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3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37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308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6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72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6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5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2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8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9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39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9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2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889" y="343479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1.3</a:t>
            </a:r>
            <a:r>
              <a:rPr lang="zh-CN" altLang="en-US" dirty="0"/>
              <a:t>第三节 汉字形体的演变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27068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034" y="1576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1.2.4</a:t>
            </a:r>
            <a:r>
              <a:rPr lang="zh-CN" altLang="en-US" dirty="0">
                <a:latin typeface="Helvetica Neue For Number"/>
              </a:rPr>
              <a:t>四、形声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42627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207" y="1295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1.2.3</a:t>
            </a:r>
            <a:r>
              <a:rPr lang="zh-CN" altLang="en-US" dirty="0">
                <a:latin typeface="Helvetica Neue For Number"/>
              </a:rPr>
              <a:t>三、</a:t>
            </a:r>
            <a:r>
              <a:rPr lang="zh-CN" altLang="en-US" dirty="0" smtClean="0">
                <a:latin typeface="Helvetica Neue For Number"/>
              </a:rPr>
              <a:t>会意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6639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146" y="17342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latin typeface="Helvetica Neue For Number"/>
              </a:rPr>
              <a:t>1.2.1</a:t>
            </a:r>
            <a:r>
              <a:rPr lang="zh-CN" altLang="en-US" sz="1200" dirty="0">
                <a:latin typeface="Helvetica Neue For Number"/>
              </a:rPr>
              <a:t>一、</a:t>
            </a:r>
            <a:r>
              <a:rPr lang="zh-CN" altLang="en-US" sz="1200" dirty="0" smtClean="0">
                <a:latin typeface="Helvetica Neue For Number"/>
              </a:rPr>
              <a:t>象形</a:t>
            </a:r>
            <a:endParaRPr lang="zh-CN" altLang="en-US" sz="1200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4831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7503" y="1644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1.2.2</a:t>
            </a:r>
            <a:r>
              <a:rPr lang="zh-CN" altLang="en-US" dirty="0">
                <a:latin typeface="Helvetica Neue For Number"/>
              </a:rPr>
              <a:t>二、</a:t>
            </a:r>
            <a:r>
              <a:rPr lang="zh-CN" altLang="en-US" dirty="0" smtClean="0">
                <a:latin typeface="Helvetica Neue For Number"/>
              </a:rPr>
              <a:t>指事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22991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31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90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66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7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8297</TotalTime>
  <Words>78</Words>
  <Application>Microsoft Office PowerPoint</Application>
  <PresentationFormat>宽屏</PresentationFormat>
  <Paragraphs>60</Paragraphs>
  <Slides>55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0" baseType="lpstr">
      <vt:lpstr>Helvetica Neue For Number</vt:lpstr>
      <vt:lpstr>宋体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736</cp:revision>
  <dcterms:created xsi:type="dcterms:W3CDTF">2018-05-21T04:12:38Z</dcterms:created>
  <dcterms:modified xsi:type="dcterms:W3CDTF">2020-07-01T07:15:28Z</dcterms:modified>
</cp:coreProperties>
</file>